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image" Target="../media/image1.jpeg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24.xml"/><Relationship Id="rId17" Type="http://schemas.openxmlformats.org/officeDocument/2006/relationships/image" Target="../media/image2.jpeg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 descr="16-9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927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16-9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927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/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～ㄒしхQ</cp:lastModifiedBy>
  <cp:revision>159</cp:revision>
  <dcterms:created xsi:type="dcterms:W3CDTF">2019-06-19T02:08:00Z</dcterms:created>
  <dcterms:modified xsi:type="dcterms:W3CDTF">2026-10-08T05:37:17Z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E51460F4838A42889A9D986FD0BECDDE_11</vt:lpwstr>
  </property>
</Properties>
</file>